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87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5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580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42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29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7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0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56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02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0FCDC-3B6C-490B-8901-A435243689E9}" type="datetimeFigureOut">
              <a:rPr lang="zh-CN" altLang="en-US" smtClean="0"/>
              <a:t>2019/9/28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C63D7-0480-47B2-B017-9CEE069248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78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6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19" t="470"/>
          <a:stretch/>
        </p:blipFill>
        <p:spPr>
          <a:xfrm>
            <a:off x="1" y="-22705"/>
            <a:ext cx="12192000" cy="68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966912"/>
            <a:ext cx="46482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3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683"/>
          <a:stretch/>
        </p:blipFill>
        <p:spPr>
          <a:xfrm>
            <a:off x="0" y="-32813"/>
            <a:ext cx="12192000" cy="68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38" t="212" r="1"/>
          <a:stretch/>
        </p:blipFill>
        <p:spPr>
          <a:xfrm>
            <a:off x="0" y="14514"/>
            <a:ext cx="12194815" cy="68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27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9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5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84" y="1430110"/>
            <a:ext cx="6491567" cy="39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3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2" y="1947862"/>
            <a:ext cx="4714875" cy="2962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07346" y="119017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请大家思考一个问题：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328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3" y="462938"/>
            <a:ext cx="4591050" cy="29030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55" y="479891"/>
            <a:ext cx="4552950" cy="2886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3" y="3554225"/>
            <a:ext cx="4591050" cy="2943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255" y="3554225"/>
            <a:ext cx="46291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941" r="586" b="-1"/>
          <a:stretch/>
        </p:blipFill>
        <p:spPr>
          <a:xfrm>
            <a:off x="0" y="0"/>
            <a:ext cx="12192000" cy="68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5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3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32240" y="1219200"/>
            <a:ext cx="11106617" cy="3497716"/>
            <a:chOff x="357187" y="233082"/>
            <a:chExt cx="9818034" cy="292417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187" y="233082"/>
              <a:ext cx="4619625" cy="28956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3696" y="233082"/>
              <a:ext cx="4581525" cy="2924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1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9" y="6350"/>
            <a:ext cx="12203309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4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28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595" b="1112"/>
          <a:stretch/>
        </p:blipFill>
        <p:spPr>
          <a:xfrm>
            <a:off x="0" y="-1"/>
            <a:ext cx="1223596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</Words>
  <Application>Microsoft Office PowerPoint</Application>
  <PresentationFormat>宽屏</PresentationFormat>
  <Paragraphs>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微软用户</cp:lastModifiedBy>
  <cp:revision>6</cp:revision>
  <dcterms:created xsi:type="dcterms:W3CDTF">2019-09-24T08:47:45Z</dcterms:created>
  <dcterms:modified xsi:type="dcterms:W3CDTF">2019-09-28T08:34:51Z</dcterms:modified>
</cp:coreProperties>
</file>